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81" r:id="rId5"/>
    <p:sldId id="279" r:id="rId6"/>
    <p:sldId id="28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87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91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28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80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37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382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40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38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26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49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58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3786-4B14-4FFC-B21A-93B91C56305E}" type="datetimeFigureOut">
              <a:rPr lang="pl-PL" smtClean="0"/>
              <a:t>2016-09-02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9C3D-1102-4A62-BF08-59AFE983D8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279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1" y="0"/>
            <a:ext cx="1579896" cy="97378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32679" y="810058"/>
            <a:ext cx="100465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MIARA ZWIJANA 5m</a:t>
            </a: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Opis: </a:t>
            </a:r>
          </a:p>
          <a:p>
            <a:r>
              <a:rPr lang="pl-PL" sz="1100" dirty="0"/>
              <a:t>Miara zwijana stalowa, posiada blokadę zwijania taśmy. Podwójna powłoka lakiernicza chroni nadruk przed ścieraniem. Amortyzator zwijania taśmy zabezpiecza hak przed zerwaniem. Ergonomiczny kształt obudowy umożliwia pewny i wygodny chwyt, a antypoślizgowy materiał zapewnia komfort i bezpieczeństwo podczas pracy.</a:t>
            </a:r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Znakowanie:</a:t>
            </a:r>
          </a:p>
          <a:p>
            <a:r>
              <a:rPr lang="pl-PL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rPr>
              <a:t>nadrukowane logo Libet z możliwością nadrukowania logo klienta, wielkości logotypów do ustalenia po wybraniu modelu i ilości miejsca do znakowania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Minimalne ilości do zamówienia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 szt. – 49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50 szt. – 99szt.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100 szt. i powyżej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endParaRPr lang="pl-PL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pl-PL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0490" y="81864"/>
            <a:ext cx="7096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36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Century Gothic" panose="020B0502020202020204" pitchFamily="34" charset="0"/>
              </a:rPr>
              <a:t>GADŻETY BRUKARSKIE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808" y="2757487"/>
            <a:ext cx="38576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1" y="0"/>
            <a:ext cx="1579896" cy="97378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32679" y="810058"/>
            <a:ext cx="10046564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MIARA ZWIJANA 50m</a:t>
            </a: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Opis: </a:t>
            </a:r>
          </a:p>
          <a:p>
            <a:r>
              <a:rPr lang="pl-PL" sz="1100" dirty="0"/>
              <a:t>Hartowana taśma sprężysta ze stali węglowej C75 jest dobrze zabezpieczona przed korozją i ścieraniem. </a:t>
            </a:r>
            <a:r>
              <a:rPr lang="pl-PL" sz="1100" dirty="0" err="1"/>
              <a:t>Zwijak</a:t>
            </a:r>
            <a:r>
              <a:rPr lang="pl-PL" sz="1100" dirty="0"/>
              <a:t> ERGOLINE z ergonomicznym kształtem uchwytu dla odciążenia stawu nadgarstka. Podział mm lub cm. Pełne metry oznaczone na czerwono. Taśma zakończona zabezpieczeniem </a:t>
            </a:r>
            <a:r>
              <a:rPr lang="pl-PL" sz="1100" dirty="0" err="1"/>
              <a:t>FlexTop</a:t>
            </a:r>
            <a:r>
              <a:rPr lang="pl-PL" sz="1100" dirty="0"/>
              <a:t>.</a:t>
            </a: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Znakowanie:</a:t>
            </a:r>
          </a:p>
          <a:p>
            <a:r>
              <a:rPr lang="pl-PL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rPr>
              <a:t>Nadrukowane lub grawerowane logo Libet z możliwością nadrukowania logo klienta, wielkości logotypów do ustalenia po wybraniu modelu i ilości miejsca do znakowania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Minimalne ilości do zamówienia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 szt. – 19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 szt. – 49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50 szt. i powyżej</a:t>
            </a:r>
          </a:p>
          <a:p>
            <a:endParaRPr lang="pl-PL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pl-PL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0490" y="81864"/>
            <a:ext cx="7096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36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Century Gothic" panose="020B0502020202020204" pitchFamily="34" charset="0"/>
              </a:rPr>
              <a:t>GADŻETY BRUKARSKIE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125" y="3259385"/>
            <a:ext cx="3927612" cy="32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4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1" y="0"/>
            <a:ext cx="1579896" cy="97378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32679" y="810058"/>
            <a:ext cx="100465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DALMIERZ LASEROWY</a:t>
            </a: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Znakowanie:</a:t>
            </a:r>
          </a:p>
          <a:p>
            <a:r>
              <a:rPr lang="pl-PL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rPr>
              <a:t>Nadrukowane logo Libet z możliwością nadrukowania logo klienta, wielkości logotypów do ustalenia po wybraniu modelu i ilości miejsca do znakowania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Minimalne ilości do zamówienia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 szt. – 19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 szt. – 49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50 szt. i powyżej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endParaRPr lang="pl-PL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pl-PL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0490" y="81864"/>
            <a:ext cx="7096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36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Century Gothic" panose="020B0502020202020204" pitchFamily="34" charset="0"/>
              </a:rPr>
              <a:t>GADŻETY BRUKARSKIE</a:t>
            </a:r>
          </a:p>
        </p:txBody>
      </p:sp>
    </p:spTree>
    <p:extLst>
      <p:ext uri="{BB962C8B-B14F-4D97-AF65-F5344CB8AC3E}">
        <p14:creationId xmlns:p14="http://schemas.microsoft.com/office/powerpoint/2010/main" val="3674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1" y="0"/>
            <a:ext cx="1579896" cy="97378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32679" y="810058"/>
            <a:ext cx="1004656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MŁOTEK BRUKARSKI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młotek brukarski do obrzeży i kostki brukowej, waga 1,6 kg, długość 400 mm, obuchy guma i nylon</a:t>
            </a: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Znakowanie:</a:t>
            </a:r>
          </a:p>
          <a:p>
            <a:r>
              <a:rPr lang="pl-PL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rPr>
              <a:t>Nadrukowane logo Libet z możliwością nadrukowania logo klienta, wielkości logotypów do ustalenia po wybraniu modelu i ilości miejsca do znakowania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Minimalne ilości do zamówienia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 szt. – 49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50 szt. – 99szt.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100 szt. i powyżej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endParaRPr lang="pl-PL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pl-PL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0490" y="81864"/>
            <a:ext cx="7096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36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Century Gothic" panose="020B0502020202020204" pitchFamily="34" charset="0"/>
              </a:rPr>
              <a:t>GADŻETY BRUKARSKIE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37" y="2795472"/>
            <a:ext cx="4197767" cy="1719141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1460" y="5067013"/>
            <a:ext cx="3935329" cy="156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2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1" y="0"/>
            <a:ext cx="1579896" cy="97378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32679" y="810058"/>
            <a:ext cx="10046564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MIARA DREWNIANA 2m</a:t>
            </a: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Znakowanie:</a:t>
            </a:r>
          </a:p>
          <a:p>
            <a:r>
              <a:rPr lang="pl-PL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rPr>
              <a:t>Nadrukowane logo Libet po jednej stronie z możliwością nadrukowania logo klienta po drugiej stronie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Minimalne ilości do zamówienia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50 szt. – 99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100 szt. – 199szt.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200 szt. i powyżej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endParaRPr lang="pl-PL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0490" y="81864"/>
            <a:ext cx="7096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36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Century Gothic" panose="020B0502020202020204" pitchFamily="34" charset="0"/>
              </a:rPr>
              <a:t>GADŻETY BRUKARSKIE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220" y="1783844"/>
            <a:ext cx="4419171" cy="2222583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2704" y="4620944"/>
            <a:ext cx="5143322" cy="171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6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1" y="0"/>
            <a:ext cx="1579896" cy="973786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32679" y="810058"/>
            <a:ext cx="10046564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OŁÓWEK BRUKARSKI dł. 18cm</a:t>
            </a:r>
          </a:p>
          <a:p>
            <a:endParaRPr lang="pl-PL" sz="1100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Znakowanie: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Nadrukowane logo Libet po jednej stronie z możliwością nadrukowania logo klienta po drugiej stronie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pl-PL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Minimalne ilości do zamówienia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50 szt. – 99 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100 szt. – 199szt.</a:t>
            </a:r>
          </a:p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200 szt. i powyżej</a:t>
            </a:r>
          </a:p>
          <a:p>
            <a:endParaRPr lang="pl-PL" sz="11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endParaRPr lang="pl-PL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0490" y="81864"/>
            <a:ext cx="7096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36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Century Gothic" panose="020B0502020202020204" pitchFamily="34" charset="0"/>
              </a:rPr>
              <a:t>GADŻETY BRUKARSKIE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815" y="2253096"/>
            <a:ext cx="6324600" cy="101917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790" y="3653704"/>
            <a:ext cx="61436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68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343</Words>
  <Application>Microsoft Office PowerPoint</Application>
  <PresentationFormat>Panoramiczny</PresentationFormat>
  <Paragraphs>70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Libet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Czekalski</dc:creator>
  <cp:lastModifiedBy>Anna Szałęga</cp:lastModifiedBy>
  <cp:revision>90</cp:revision>
  <dcterms:created xsi:type="dcterms:W3CDTF">2016-04-13T14:13:00Z</dcterms:created>
  <dcterms:modified xsi:type="dcterms:W3CDTF">2016-09-02T13:48:53Z</dcterms:modified>
</cp:coreProperties>
</file>