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71 RDLP Toruń Honorata Galczewska" initials="1RTHG" lastIdx="1" clrIdx="0">
    <p:extLst>
      <p:ext uri="{19B8F6BF-5375-455C-9EA6-DF929625EA0E}">
        <p15:presenceInfo xmlns:p15="http://schemas.microsoft.com/office/powerpoint/2012/main" userId="S-1-5-21-1258824510-3303949563-3469234235-453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6T12:28:04.66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7BDCF-22DA-481F-AB4F-4A9547F5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016DAA-AFBD-45BB-8747-4A2953634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279577-41A3-4512-9AB2-82F96F75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0022C8-8755-4365-B3EB-906C304AA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5453BD-56BF-4AF2-9661-76A111FC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08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E60A1-F897-44D6-98F0-EF2642FE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02681EE-FDB9-4E30-936B-1F8A6F802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F944C0-DE63-416C-B32F-B4C85FD0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1E59C2-BBA4-41EF-B30E-CE6CD8AF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73DB8B-0EF1-4A6C-A179-2B85E322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09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17FAB82-D0DF-4455-9399-6E5E7F6AF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5B88E3-5E94-430F-AEBC-A45B3C565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6BAFAE-EE92-4A95-8131-93F0A7C9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46B7CA-E542-47D0-857A-371464DB7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57DA94-15F8-4F92-8F4A-121F5E67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483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D09A9D-CFDF-4D2B-AE5D-D7DC02D93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31C69F-99C4-40EA-9E16-8F2C88E9A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BE90CB-C9E8-47AB-995B-ADBCCA26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6B86C53-F399-4DBF-86A7-D919DDA8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B12091-A295-4642-B43C-5AE2BCB5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78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CFBFBF-5A2B-4FF1-8291-169C7C6B4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5AC75C-0724-4E50-BA2C-52039A52A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392CB9C-E6F2-4BB2-8655-5DEBD450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8B5B138-8A10-48A7-BE11-1D5BAD16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71EC78-AF5F-4BE2-85C3-F9902D54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28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B821C5-CC6C-4003-B139-81A88325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4FBDA8-27CF-4FA1-A9FD-2CDBB1D7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ED6D9A-05B2-4176-9AC5-9DFEA87E7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CD8E0A-23C3-4DC6-95C0-85D93C72D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1CDE23-88E4-42EC-A929-EED9C199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79A319-6C3D-4266-95D0-58F7B12C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35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C69A42-650B-42CC-AA4F-B6DEC842A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1C1061-2FFC-4775-B020-0CD748031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C3A42B-AE84-4661-A317-04E741C10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9B18277-85BD-440E-85C4-81C148E63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B10F7D6-E164-4227-8990-21DEAE9B8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AA4D5E3-864D-4239-8CF0-AEBF07D99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6CC209A-8C36-4A7E-8B84-43A2FB39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CC10A1-9497-41C5-BC96-F5F636F4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218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42336-45E1-4757-8537-63726113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3CC9A1B-11C7-4387-BD11-CA5A921C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95BEEE4-E950-4EBF-B29E-0AAFA8BB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0673ACB-B546-43D4-91B3-B3A2B088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15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E73594F-0F1B-43DB-AC6D-50C007D96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80B58DC-52E5-499F-8369-50E0FCB5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1EA14A-69E3-47F0-B611-C9BCBC08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6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1923C2-CB7A-4D41-9459-63EC86C2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4E19A7-8F6E-4419-817F-F7BF6487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7112A1-3FAB-4143-91BB-B308B0DCC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F86AAE-744B-4C60-83D2-71F2FE4E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A7F112E-75A4-46FE-A34B-23AD70EE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15A050-86D6-4C2B-B0AB-43BBD19E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74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E7B5DE-C10E-47D3-BDDE-8E48B309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833808B-77D1-4BB8-A748-E61813819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C8D64F-3887-4405-8BF3-9278B6758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9477EF-08F6-4030-9AAF-C40F1028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C4EC27D-6636-43D8-9DB1-C62F8EAF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8046A86-C5FA-4D99-9C16-8A4C2925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88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4C2E1E1-CEF4-4A7A-A8FE-4C01AD8C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1A14B4-0B1E-4CDE-A124-C04E1FC3F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7F38C9-36B3-4F7C-8E3F-68B3A0C3F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D3291-F97F-408B-B1A8-57323D41226C}" type="datetimeFigureOut">
              <a:rPr lang="pl-PL" smtClean="0"/>
              <a:t>26.03.2021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B0C617-4066-49D2-87CE-FF83538F0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DBB4F4-530D-438F-BD3C-900965F6E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A8E0-22C0-4CCC-8CF6-A97D354FD9D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14BAA-3FF4-4EBE-9732-391B8CAF6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78D808-63B4-454C-AFBE-01C9254C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B8C4CF-25C5-4D69-9059-0B67EF54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16"/>
            <a:ext cx="12066104" cy="6787184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E297AA8D-7A6D-4C6E-BD13-9E43BE494D22}"/>
              </a:ext>
            </a:extLst>
          </p:cNvPr>
          <p:cNvSpPr/>
          <p:nvPr/>
        </p:nvSpPr>
        <p:spPr>
          <a:xfrm rot="1401320">
            <a:off x="4238633" y="734902"/>
            <a:ext cx="1625566" cy="4091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F3B872-7A0E-4830-AD31-26F3D34646E7}"/>
              </a:ext>
            </a:extLst>
          </p:cNvPr>
          <p:cNvSpPr txBox="1"/>
          <p:nvPr/>
        </p:nvSpPr>
        <p:spPr>
          <a:xfrm>
            <a:off x="6716902" y="757000"/>
            <a:ext cx="4260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Kliknąć </a:t>
            </a:r>
            <a:r>
              <a:rPr lang="pl-PL" sz="2800" b="1" i="1" dirty="0">
                <a:solidFill>
                  <a:srgbClr val="FF0000"/>
                </a:solidFill>
              </a:rPr>
              <a:t>English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 Pojawi się lista języków</a:t>
            </a:r>
          </a:p>
          <a:p>
            <a:r>
              <a:rPr lang="pl-PL" sz="2800" b="1" dirty="0">
                <a:solidFill>
                  <a:srgbClr val="FF0000"/>
                </a:solidFill>
              </a:rPr>
              <a:t>Wybrać język polski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6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274A95D-23D2-4897-B1A1-83B05ED1C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A344F27-12B5-4E0C-983E-863C3C1D7FEB}"/>
              </a:ext>
            </a:extLst>
          </p:cNvPr>
          <p:cNvSpPr txBox="1"/>
          <p:nvPr/>
        </p:nvSpPr>
        <p:spPr>
          <a:xfrm>
            <a:off x="4850296" y="4621696"/>
            <a:ext cx="616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Należy wpisać informacje o respondencie</a:t>
            </a:r>
          </a:p>
        </p:txBody>
      </p:sp>
    </p:spTree>
    <p:extLst>
      <p:ext uri="{BB962C8B-B14F-4D97-AF65-F5344CB8AC3E}">
        <p14:creationId xmlns:p14="http://schemas.microsoft.com/office/powerpoint/2010/main" val="417625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BE02CA1-9621-4772-AD41-7D2A439CD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CC6BCB0-356E-4EC4-A439-456D22CEE39C}"/>
              </a:ext>
            </a:extLst>
          </p:cNvPr>
          <p:cNvSpPr/>
          <p:nvPr/>
        </p:nvSpPr>
        <p:spPr>
          <a:xfrm>
            <a:off x="844826" y="5088835"/>
            <a:ext cx="7295322" cy="675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01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28D5AA3-7F35-4D49-A730-16198F84D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" t="3623" r="33220" b="35362"/>
          <a:stretch/>
        </p:blipFill>
        <p:spPr>
          <a:xfrm>
            <a:off x="67917" y="1023729"/>
            <a:ext cx="10484126" cy="5388179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9207A7B-415F-44D1-B1EC-6FDC97F7E471}"/>
              </a:ext>
            </a:extLst>
          </p:cNvPr>
          <p:cNvSpPr/>
          <p:nvPr/>
        </p:nvSpPr>
        <p:spPr>
          <a:xfrm>
            <a:off x="2395331" y="3518558"/>
            <a:ext cx="1752216" cy="2499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65BB26F-C214-43B8-AF5E-F22C0F28D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26" y="5883966"/>
            <a:ext cx="2057400" cy="30562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DA6D21C-0563-4F96-BB5A-64AFD2751A04}"/>
              </a:ext>
            </a:extLst>
          </p:cNvPr>
          <p:cNvSpPr txBox="1"/>
          <p:nvPr/>
        </p:nvSpPr>
        <p:spPr>
          <a:xfrm>
            <a:off x="1639957" y="298174"/>
            <a:ext cx="466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Pytanie 2.1 i 2.2</a:t>
            </a:r>
          </a:p>
        </p:txBody>
      </p:sp>
    </p:spTree>
    <p:extLst>
      <p:ext uri="{BB962C8B-B14F-4D97-AF65-F5344CB8AC3E}">
        <p14:creationId xmlns:p14="http://schemas.microsoft.com/office/powerpoint/2010/main" val="79959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ED4AC48-1C5A-43CC-A4FD-945412B73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9070" r="35634" b="15796"/>
          <a:stretch/>
        </p:blipFill>
        <p:spPr>
          <a:xfrm>
            <a:off x="0" y="1878495"/>
            <a:ext cx="11585816" cy="310100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3289C6B-49B1-4E08-822F-2E4DED99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328" y="4297933"/>
            <a:ext cx="2558846" cy="38011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A209089-C827-4C36-BCA3-8BE2B54C8C94}"/>
              </a:ext>
            </a:extLst>
          </p:cNvPr>
          <p:cNvSpPr txBox="1"/>
          <p:nvPr/>
        </p:nvSpPr>
        <p:spPr>
          <a:xfrm>
            <a:off x="1547384" y="685800"/>
            <a:ext cx="489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Pytanie 2.6</a:t>
            </a:r>
          </a:p>
        </p:txBody>
      </p:sp>
    </p:spTree>
    <p:extLst>
      <p:ext uri="{BB962C8B-B14F-4D97-AF65-F5344CB8AC3E}">
        <p14:creationId xmlns:p14="http://schemas.microsoft.com/office/powerpoint/2010/main" val="186361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D627231-663A-4A91-BE59-781198DB7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51" r="18968" b="11739"/>
          <a:stretch/>
        </p:blipFill>
        <p:spPr>
          <a:xfrm>
            <a:off x="1156252" y="1441175"/>
            <a:ext cx="9879496" cy="478072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B823F07-C085-41C6-A197-E15EB4C16769}"/>
              </a:ext>
            </a:extLst>
          </p:cNvPr>
          <p:cNvSpPr txBox="1"/>
          <p:nvPr/>
        </p:nvSpPr>
        <p:spPr>
          <a:xfrm>
            <a:off x="1547384" y="685800"/>
            <a:ext cx="489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Pytanie 6.2 i 6.3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BFAA70-1C6C-421F-8D62-2AE4528EF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90" y="3130677"/>
            <a:ext cx="2560542" cy="37798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C3CC27B-21EA-48B0-8C6C-2C3E8B6E0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190" y="5416825"/>
            <a:ext cx="256054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09F780F-468C-47DC-9897-84980F9B7B8A}"/>
              </a:ext>
            </a:extLst>
          </p:cNvPr>
          <p:cNvSpPr txBox="1"/>
          <p:nvPr/>
        </p:nvSpPr>
        <p:spPr>
          <a:xfrm>
            <a:off x="1202827" y="626165"/>
            <a:ext cx="4893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Pytanie 7.1, 7.2, 7.3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B54B9B9-EFDB-46DF-B603-5F52D248B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98" t="14806" r="38097" b="24929"/>
          <a:stretch/>
        </p:blipFill>
        <p:spPr>
          <a:xfrm>
            <a:off x="407504" y="1391478"/>
            <a:ext cx="8263543" cy="522818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D5F5A4D-4D7F-4C3D-8320-B8554F58E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398" y="1987676"/>
            <a:ext cx="2560542" cy="3779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D7DFD1C-C2E6-4562-B512-B62E794B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028" y="4171368"/>
            <a:ext cx="2560542" cy="37798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F3CFEDB-E1EC-47FC-B967-D361939C3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827" y="5853850"/>
            <a:ext cx="256054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AB1565A-6486-4A45-8A3D-C59114B68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17C0090-3AA2-4D25-BD7E-797966F21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56" y="3289852"/>
            <a:ext cx="1813044" cy="10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2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F7E5F8F-A9A0-4143-9382-3F276E6F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6C8EFD5-44E1-41EB-BD64-950FEF77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674" y="752306"/>
            <a:ext cx="780356" cy="46333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4A94741-C573-4722-A57D-7B9D3A514131}"/>
              </a:ext>
            </a:extLst>
          </p:cNvPr>
          <p:cNvSpPr txBox="1"/>
          <p:nvPr/>
        </p:nvSpPr>
        <p:spPr>
          <a:xfrm>
            <a:off x="3101009" y="826120"/>
            <a:ext cx="2216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Kliknąć Zaloguj</a:t>
            </a:r>
          </a:p>
        </p:txBody>
      </p:sp>
    </p:spTree>
    <p:extLst>
      <p:ext uri="{BB962C8B-B14F-4D97-AF65-F5344CB8AC3E}">
        <p14:creationId xmlns:p14="http://schemas.microsoft.com/office/powerpoint/2010/main" val="145925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457F1C2-D707-452A-9F70-7D449999E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357262D-FC7F-476D-A78E-C979DECD7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57" y="3346419"/>
            <a:ext cx="780356" cy="46333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01197C8-41F8-485C-94F5-C36389F187BE}"/>
              </a:ext>
            </a:extLst>
          </p:cNvPr>
          <p:cNvSpPr txBox="1"/>
          <p:nvPr/>
        </p:nvSpPr>
        <p:spPr>
          <a:xfrm>
            <a:off x="4095683" y="3809755"/>
            <a:ext cx="3707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Kliknąć </a:t>
            </a:r>
          </a:p>
          <a:p>
            <a:r>
              <a:rPr lang="pl-PL" sz="3200" b="1" i="1" dirty="0">
                <a:solidFill>
                  <a:srgbClr val="FF0000"/>
                </a:solidFill>
              </a:rPr>
              <a:t>Załóż nowe konto</a:t>
            </a:r>
          </a:p>
        </p:txBody>
      </p:sp>
    </p:spTree>
    <p:extLst>
      <p:ext uri="{BB962C8B-B14F-4D97-AF65-F5344CB8AC3E}">
        <p14:creationId xmlns:p14="http://schemas.microsoft.com/office/powerpoint/2010/main" val="264885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3D8C9C9-FDBE-4277-B216-AA77EB7B6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94934F6-6B9C-4D7E-AC46-8FD1FAE21752}"/>
              </a:ext>
            </a:extLst>
          </p:cNvPr>
          <p:cNvSpPr txBox="1"/>
          <p:nvPr/>
        </p:nvSpPr>
        <p:spPr>
          <a:xfrm>
            <a:off x="427383" y="3548270"/>
            <a:ext cx="406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Wypełnić rubryki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0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BBC3CD40-09A1-4D4A-B04D-BDDE2490E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B54A100-5C75-4AC2-B5DB-101326F0F929}"/>
              </a:ext>
            </a:extLst>
          </p:cNvPr>
          <p:cNvSpPr txBox="1"/>
          <p:nvPr/>
        </p:nvSpPr>
        <p:spPr>
          <a:xfrm>
            <a:off x="695739" y="2246243"/>
            <a:ext cx="44328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Po wypełnieniu rubryk, zostanie założone konto, które należy aktywować przez klikniecie w link w mailu</a:t>
            </a:r>
          </a:p>
        </p:txBody>
      </p:sp>
    </p:spTree>
    <p:extLst>
      <p:ext uri="{BB962C8B-B14F-4D97-AF65-F5344CB8AC3E}">
        <p14:creationId xmlns:p14="http://schemas.microsoft.com/office/powerpoint/2010/main" val="383572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85C99DA-F8E0-4AF6-BDF8-56CB5F34F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5288" b="44348"/>
          <a:stretch/>
        </p:blipFill>
        <p:spPr>
          <a:xfrm>
            <a:off x="-99391" y="-1"/>
            <a:ext cx="13060017" cy="381662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2E02B2C-51DA-4386-BD0C-8E453850A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61" y="3119353"/>
            <a:ext cx="780356" cy="61929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FA6FF96-4395-4C3F-8306-3EFAB10C3208}"/>
              </a:ext>
            </a:extLst>
          </p:cNvPr>
          <p:cNvSpPr txBox="1"/>
          <p:nvPr/>
        </p:nvSpPr>
        <p:spPr>
          <a:xfrm>
            <a:off x="1162878" y="4172415"/>
            <a:ext cx="3647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Należy kliknąć w link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6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6F29BCF-B1B2-4A89-ACEB-396B00E3C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822" y="3121125"/>
            <a:ext cx="780356" cy="61574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D0FA3DE-B470-422C-8A7B-BE29CC210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33D69C3-D05D-42E6-926E-7EF0A8D28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935" y="2726873"/>
            <a:ext cx="780356" cy="6157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5CD3B2-FBAE-403F-947B-206C5EA3E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065" y="3342622"/>
            <a:ext cx="780356" cy="615749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71E8B30-2472-4FAD-8555-C67635494691}"/>
              </a:ext>
            </a:extLst>
          </p:cNvPr>
          <p:cNvSpPr/>
          <p:nvPr/>
        </p:nvSpPr>
        <p:spPr>
          <a:xfrm>
            <a:off x="1113183" y="2216426"/>
            <a:ext cx="3737113" cy="2474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D4E1CF8-0274-4C05-9F0B-98DA5278A6AD}"/>
              </a:ext>
            </a:extLst>
          </p:cNvPr>
          <p:cNvSpPr txBox="1"/>
          <p:nvPr/>
        </p:nvSpPr>
        <p:spPr>
          <a:xfrm>
            <a:off x="5560810" y="3121125"/>
            <a:ext cx="4123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Utworzyć hasło, klikając we wskazany link</a:t>
            </a:r>
          </a:p>
        </p:txBody>
      </p:sp>
    </p:spTree>
    <p:extLst>
      <p:ext uri="{BB962C8B-B14F-4D97-AF65-F5344CB8AC3E}">
        <p14:creationId xmlns:p14="http://schemas.microsoft.com/office/powerpoint/2010/main" val="188771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38E56C8-3DE4-47F4-AE0D-018537228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61" b="26864"/>
          <a:stretch/>
        </p:blipFill>
        <p:spPr>
          <a:xfrm>
            <a:off x="-1" y="-1"/>
            <a:ext cx="12274827" cy="514847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D056ACB-989A-4489-814C-135522BDD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58695" r="-679"/>
          <a:stretch/>
        </p:blipFill>
        <p:spPr>
          <a:xfrm>
            <a:off x="0" y="4025348"/>
            <a:ext cx="12274826" cy="283265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98DF6AF-89E8-4E9D-84C4-F3918ED29362}"/>
              </a:ext>
            </a:extLst>
          </p:cNvPr>
          <p:cNvSpPr txBox="1"/>
          <p:nvPr/>
        </p:nvSpPr>
        <p:spPr>
          <a:xfrm>
            <a:off x="427383" y="4104861"/>
            <a:ext cx="3558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Po kliknięciu w link w poczcie, zostaniemy przeniesieni do ankiety.</a:t>
            </a:r>
          </a:p>
          <a:p>
            <a:endParaRPr lang="pl-PL" sz="2400" b="1" dirty="0">
              <a:solidFill>
                <a:srgbClr val="FF0000"/>
              </a:solidFill>
            </a:endParaRPr>
          </a:p>
          <a:p>
            <a:r>
              <a:rPr lang="pl-PL" sz="2400" b="1" dirty="0">
                <a:solidFill>
                  <a:srgbClr val="FF0000"/>
                </a:solidFill>
              </a:rPr>
              <a:t>Proszę wypełnić kwestionariusz.</a:t>
            </a:r>
          </a:p>
        </p:txBody>
      </p:sp>
    </p:spTree>
    <p:extLst>
      <p:ext uri="{BB962C8B-B14F-4D97-AF65-F5344CB8AC3E}">
        <p14:creationId xmlns:p14="http://schemas.microsoft.com/office/powerpoint/2010/main" val="30114237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84</Words>
  <Application>Microsoft Office PowerPoint</Application>
  <PresentationFormat>Panoramiczny</PresentationFormat>
  <Paragraphs>19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1271 RDLP Toruń Honorata Galczewska</dc:creator>
  <cp:lastModifiedBy>1271 RDLP Toruń Honorata Galczewska</cp:lastModifiedBy>
  <cp:revision>9</cp:revision>
  <dcterms:created xsi:type="dcterms:W3CDTF">2021-03-26T09:45:54Z</dcterms:created>
  <dcterms:modified xsi:type="dcterms:W3CDTF">2021-03-26T11:46:17Z</dcterms:modified>
</cp:coreProperties>
</file>